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notesSlides/notesSlide4.xml" ContentType="application/vnd.openxmlformats-officedocument.presentationml.notesSlide+xml"/>
  <Override PartName="/ppt/ink/ink4.xml" ContentType="application/inkml+xml"/>
  <Override PartName="/ppt/notesSlides/notesSlide5.xml" ContentType="application/vnd.openxmlformats-officedocument.presentationml.notesSlide+xml"/>
  <Override PartName="/ppt/ink/ink5.xml" ContentType="application/inkml+xml"/>
  <Override PartName="/ppt/notesSlides/notesSlide6.xml" ContentType="application/vnd.openxmlformats-officedocument.presentationml.notesSlide+xml"/>
  <Override PartName="/ppt/ink/ink6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4"/>
  </p:sldMasterIdLst>
  <p:notesMasterIdLst>
    <p:notesMasterId r:id="rId11"/>
  </p:notesMasterIdLst>
  <p:sldIdLst>
    <p:sldId id="258" r:id="rId5"/>
    <p:sldId id="259" r:id="rId6"/>
    <p:sldId id="260" r:id="rId7"/>
    <p:sldId id="261" r:id="rId8"/>
    <p:sldId id="262" r:id="rId9"/>
    <p:sldId id="263" r:id="rId10"/>
  </p:sldIdLst>
  <p:sldSz cx="9144000" cy="5143500" type="screen16x9"/>
  <p:notesSz cx="6858000" cy="9144000"/>
  <p:embeddedFontLs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3B13DA-396A-41FA-932A-4127D904860F}" v="1" dt="2025-11-15T09:17:37.0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5" d="100"/>
          <a:sy n="65" d="100"/>
        </p:scale>
        <p:origin x="1954" y="6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15T08:34:25.927"/>
    </inkml:context>
    <inkml:brush xml:id="br0">
      <inkml:brushProperty name="width" value="0.05" units="cm"/>
      <inkml:brushProperty name="height" value="0.3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15T08:34:25.927"/>
    </inkml:context>
    <inkml:brush xml:id="br0">
      <inkml:brushProperty name="width" value="0.05" units="cm"/>
      <inkml:brushProperty name="height" value="0.3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15T08:34:25.927"/>
    </inkml:context>
    <inkml:brush xml:id="br0">
      <inkml:brushProperty name="width" value="0.05" units="cm"/>
      <inkml:brushProperty name="height" value="0.3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15T08:34:25.927"/>
    </inkml:context>
    <inkml:brush xml:id="br0">
      <inkml:brushProperty name="width" value="0.05" units="cm"/>
      <inkml:brushProperty name="height" value="0.3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15T08:34:25.927"/>
    </inkml:context>
    <inkml:brush xml:id="br0">
      <inkml:brushProperty name="width" value="0.05" units="cm"/>
      <inkml:brushProperty name="height" value="0.3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15T08:34:25.927"/>
    </inkml:context>
    <inkml:brush xml:id="br0">
      <inkml:brushProperty name="width" value="0.05" units="cm"/>
      <inkml:brushProperty name="height" value="0.3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>
          <a:extLst>
            <a:ext uri="{FF2B5EF4-FFF2-40B4-BE49-F238E27FC236}">
              <a16:creationId xmlns:a16="http://schemas.microsoft.com/office/drawing/2014/main" id="{730696E5-5D60-73E0-D8C9-B6FDE4C90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>
            <a:extLst>
              <a:ext uri="{FF2B5EF4-FFF2-40B4-BE49-F238E27FC236}">
                <a16:creationId xmlns:a16="http://schemas.microsoft.com/office/drawing/2014/main" id="{EC7E9C22-D167-FCD2-D755-E9C777F690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>
            <a:extLst>
              <a:ext uri="{FF2B5EF4-FFF2-40B4-BE49-F238E27FC236}">
                <a16:creationId xmlns:a16="http://schemas.microsoft.com/office/drawing/2014/main" id="{0A14B33B-79BD-7908-8C7C-473C745279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1354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>
          <a:extLst>
            <a:ext uri="{FF2B5EF4-FFF2-40B4-BE49-F238E27FC236}">
              <a16:creationId xmlns:a16="http://schemas.microsoft.com/office/drawing/2014/main" id="{3D51CF16-339B-BB30-D305-596F85CF5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>
            <a:extLst>
              <a:ext uri="{FF2B5EF4-FFF2-40B4-BE49-F238E27FC236}">
                <a16:creationId xmlns:a16="http://schemas.microsoft.com/office/drawing/2014/main" id="{FFC83779-9E0E-49D1-E6D7-BF0A4EBDCE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>
            <a:extLst>
              <a:ext uri="{FF2B5EF4-FFF2-40B4-BE49-F238E27FC236}">
                <a16:creationId xmlns:a16="http://schemas.microsoft.com/office/drawing/2014/main" id="{2B7D97F8-9E33-7888-0720-8D2A442C2E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8164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>
          <a:extLst>
            <a:ext uri="{FF2B5EF4-FFF2-40B4-BE49-F238E27FC236}">
              <a16:creationId xmlns:a16="http://schemas.microsoft.com/office/drawing/2014/main" id="{18F4E075-B68A-7A4D-01BE-F9454E0CA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>
            <a:extLst>
              <a:ext uri="{FF2B5EF4-FFF2-40B4-BE49-F238E27FC236}">
                <a16:creationId xmlns:a16="http://schemas.microsoft.com/office/drawing/2014/main" id="{C470CFBB-FAE5-86AF-0646-6F6E6CB10B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>
            <a:extLst>
              <a:ext uri="{FF2B5EF4-FFF2-40B4-BE49-F238E27FC236}">
                <a16:creationId xmlns:a16="http://schemas.microsoft.com/office/drawing/2014/main" id="{C33A72FF-B55D-E2E2-E8E8-A883F1F4BD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76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>
          <a:extLst>
            <a:ext uri="{FF2B5EF4-FFF2-40B4-BE49-F238E27FC236}">
              <a16:creationId xmlns:a16="http://schemas.microsoft.com/office/drawing/2014/main" id="{F3512649-0380-A975-BCB0-2593F1B98E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>
            <a:extLst>
              <a:ext uri="{FF2B5EF4-FFF2-40B4-BE49-F238E27FC236}">
                <a16:creationId xmlns:a16="http://schemas.microsoft.com/office/drawing/2014/main" id="{2CF4AACB-5858-F2EE-771C-94C8B9767E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>
            <a:extLst>
              <a:ext uri="{FF2B5EF4-FFF2-40B4-BE49-F238E27FC236}">
                <a16:creationId xmlns:a16="http://schemas.microsoft.com/office/drawing/2014/main" id="{0CA8F0E1-253C-9400-6722-456A26CAE2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1071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>
          <a:extLst>
            <a:ext uri="{FF2B5EF4-FFF2-40B4-BE49-F238E27FC236}">
              <a16:creationId xmlns:a16="http://schemas.microsoft.com/office/drawing/2014/main" id="{3B96F855-0743-6952-7CF7-06A463F15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>
            <a:extLst>
              <a:ext uri="{FF2B5EF4-FFF2-40B4-BE49-F238E27FC236}">
                <a16:creationId xmlns:a16="http://schemas.microsoft.com/office/drawing/2014/main" id="{C4CE27CB-F04D-37C6-18F5-DE26A3A95F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>
            <a:extLst>
              <a:ext uri="{FF2B5EF4-FFF2-40B4-BE49-F238E27FC236}">
                <a16:creationId xmlns:a16="http://schemas.microsoft.com/office/drawing/2014/main" id="{48B76314-5189-6908-1BFF-F505F0208C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25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7" r:id="rId4"/>
    <p:sldLayoutId id="2147483659" r:id="rId5"/>
    <p:sldLayoutId id="2147483660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Wireframes</a:t>
            </a:r>
            <a:br>
              <a:rPr lang="en-US" dirty="0"/>
            </a:br>
            <a:r>
              <a:rPr lang="en-US" sz="1800" dirty="0"/>
              <a:t>Mobile</a:t>
            </a:r>
            <a:endParaRPr sz="1800" dirty="0"/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5D01BA3-8F7B-28EF-5EBA-6A1C3D6C5DDE}"/>
                  </a:ext>
                </a:extLst>
              </p14:cNvPr>
              <p14:cNvContentPartPr/>
              <p14:nvPr/>
            </p14:nvContentPartPr>
            <p14:xfrm>
              <a:off x="5679651" y="-79422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5D01BA3-8F7B-28EF-5EBA-6A1C3D6C5DD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71011" y="-133062"/>
                <a:ext cx="18000" cy="1080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794015B4-0BE3-A203-B6AB-CB1E68B52D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8316" y="1096839"/>
            <a:ext cx="3847367" cy="38473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>
          <a:extLst>
            <a:ext uri="{FF2B5EF4-FFF2-40B4-BE49-F238E27FC236}">
              <a16:creationId xmlns:a16="http://schemas.microsoft.com/office/drawing/2014/main" id="{B1E01052-D23E-EC26-A29D-5715983E0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F34E069-3F3D-36E4-A00F-8D8CEA004640}"/>
                  </a:ext>
                </a:extLst>
              </p14:cNvPr>
              <p14:cNvContentPartPr/>
              <p14:nvPr/>
            </p14:nvContentPartPr>
            <p14:xfrm>
              <a:off x="5679651" y="-79422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F34E069-3F3D-36E4-A00F-8D8CEA00464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70651" y="-133422"/>
                <a:ext cx="18000" cy="108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7D93330F-9480-D6BC-D011-EDB312DC4B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6803" y="296553"/>
            <a:ext cx="4689431" cy="468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11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>
          <a:extLst>
            <a:ext uri="{FF2B5EF4-FFF2-40B4-BE49-F238E27FC236}">
              <a16:creationId xmlns:a16="http://schemas.microsoft.com/office/drawing/2014/main" id="{45BF7D0B-38C4-333C-FB67-F954407DC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2BB9921-BCD9-9A8A-992F-4479E9C3BFBE}"/>
                  </a:ext>
                </a:extLst>
              </p14:cNvPr>
              <p14:cNvContentPartPr/>
              <p14:nvPr/>
            </p14:nvContentPartPr>
            <p14:xfrm>
              <a:off x="5679651" y="-79422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2BB9921-BCD9-9A8A-992F-4479E9C3BFB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70651" y="-133422"/>
                <a:ext cx="18000" cy="1080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08A42B78-978E-D39A-D773-DC02DFD1CC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199" y="1096839"/>
            <a:ext cx="3847367" cy="38473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694D1C-D291-2960-3E03-749890E1C5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0377" y="199294"/>
            <a:ext cx="4763246" cy="476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783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>
          <a:extLst>
            <a:ext uri="{FF2B5EF4-FFF2-40B4-BE49-F238E27FC236}">
              <a16:creationId xmlns:a16="http://schemas.microsoft.com/office/drawing/2014/main" id="{83E7F253-DC3D-A40C-6ABC-D9F341B17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BD2E34D-03B1-1C3A-3541-70BB54782C53}"/>
                  </a:ext>
                </a:extLst>
              </p14:cNvPr>
              <p14:cNvContentPartPr/>
              <p14:nvPr/>
            </p14:nvContentPartPr>
            <p14:xfrm>
              <a:off x="5679651" y="-79422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BD2E34D-03B1-1C3A-3541-70BB54782C5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70651" y="-133422"/>
                <a:ext cx="18000" cy="1080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F6F68916-B097-038F-DD9B-FD4C018BD5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199" y="1096839"/>
            <a:ext cx="3847367" cy="38473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893CCB2-A40B-0B52-4939-4DC09C4284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51899" y="199294"/>
            <a:ext cx="4775328" cy="477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312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>
          <a:extLst>
            <a:ext uri="{FF2B5EF4-FFF2-40B4-BE49-F238E27FC236}">
              <a16:creationId xmlns:a16="http://schemas.microsoft.com/office/drawing/2014/main" id="{36C619B5-65C4-C34C-1BD8-D24DB24CC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5B28E5F-DB85-DFF4-0B78-14BAC302F2D3}"/>
                  </a:ext>
                </a:extLst>
              </p14:cNvPr>
              <p14:cNvContentPartPr/>
              <p14:nvPr/>
            </p14:nvContentPartPr>
            <p14:xfrm>
              <a:off x="5679651" y="-79422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5B28E5F-DB85-DFF4-0B78-14BAC302F2D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70651" y="-133422"/>
                <a:ext cx="18000" cy="1080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A18CE45-8965-8B46-418A-0A2C2E6E6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0579" y="120329"/>
            <a:ext cx="4902842" cy="490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786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>
          <a:extLst>
            <a:ext uri="{FF2B5EF4-FFF2-40B4-BE49-F238E27FC236}">
              <a16:creationId xmlns:a16="http://schemas.microsoft.com/office/drawing/2014/main" id="{554E07D0-6F0C-FB36-1A7C-908352F5D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9583FD7-C235-DAAA-5712-DE78D272904E}"/>
                  </a:ext>
                </a:extLst>
              </p14:cNvPr>
              <p14:cNvContentPartPr/>
              <p14:nvPr/>
            </p14:nvContentPartPr>
            <p14:xfrm>
              <a:off x="5679651" y="-79422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9583FD7-C235-DAAA-5712-DE78D272904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70651" y="-133422"/>
                <a:ext cx="18000" cy="108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0E716FB7-5DDD-74B3-8CF3-0FFDA6C0F6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8856" y="108606"/>
            <a:ext cx="4926288" cy="492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44641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371E50E6922845A234BBA6721D6EB5" ma:contentTypeVersion="5" ma:contentTypeDescription="Create a new document." ma:contentTypeScope="" ma:versionID="de870959f190aabcb562fa58bd83886b">
  <xsd:schema xmlns:xsd="http://www.w3.org/2001/XMLSchema" xmlns:xs="http://www.w3.org/2001/XMLSchema" xmlns:p="http://schemas.microsoft.com/office/2006/metadata/properties" xmlns:ns3="c10d8d68-238e-4b44-bd79-403cf08d2205" targetNamespace="http://schemas.microsoft.com/office/2006/metadata/properties" ma:root="true" ma:fieldsID="349ac2061cc66c8ddaf617c3f01a5228" ns3:_="">
    <xsd:import namespace="c10d8d68-238e-4b44-bd79-403cf08d2205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0d8d68-238e-4b44-bd79-403cf08d2205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10d8d68-238e-4b44-bd79-403cf08d2205" xsi:nil="true"/>
  </documentManagement>
</p:properties>
</file>

<file path=customXml/itemProps1.xml><?xml version="1.0" encoding="utf-8"?>
<ds:datastoreItem xmlns:ds="http://schemas.openxmlformats.org/officeDocument/2006/customXml" ds:itemID="{C788A609-43CE-4EE9-A2BD-4200565F25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10d8d68-238e-4b44-bd79-403cf08d220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E0B02E2-F326-4545-BFA0-2A4221BB3A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C579D-70F2-44DC-9D4C-1D3426748B3B}">
  <ds:schemaRefs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elements/1.1/"/>
    <ds:schemaRef ds:uri="http://purl.org/dc/terms/"/>
    <ds:schemaRef ds:uri="http://purl.org/dc/dcmitype/"/>
    <ds:schemaRef ds:uri="http://schemas.microsoft.com/office/infopath/2007/PartnerControls"/>
    <ds:schemaRef ds:uri="c10d8d68-238e-4b44-bd79-403cf08d220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</Words>
  <Application>Microsoft Office PowerPoint</Application>
  <PresentationFormat>On-screen Show (16:9)</PresentationFormat>
  <Paragraphs>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Montserrat</vt:lpstr>
      <vt:lpstr>Lato</vt:lpstr>
      <vt:lpstr>Arial</vt:lpstr>
      <vt:lpstr>Focus</vt:lpstr>
      <vt:lpstr>Wireframes Mobile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Sibichakaravarthi S</dc:creator>
  <cp:lastModifiedBy>SIBICHAKARAVARTHI  S</cp:lastModifiedBy>
  <cp:revision>2</cp:revision>
  <dcterms:modified xsi:type="dcterms:W3CDTF">2025-11-15T09:17:37Z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0x01010068371E50E6922845A234BBA6721D6EB5</vt:lpwstr>
  </property>
</Properties>
</file>